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7E6927-8901-46E5-8CB6-DC9A8C34EEB5}" v="5" dt="2026-01-19T09:39:22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20" d="100"/>
          <a:sy n="20" d="100"/>
        </p:scale>
        <p:origin x="189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99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592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38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6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039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42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68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22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09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200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129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D906C4-13C9-4A9E-A899-88755ACC1F01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465450-9FFC-4407-AB46-51EC80EB78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17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60354-762D-94CA-860A-4CEBD9C39F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3349" y="1831649"/>
            <a:ext cx="19496923" cy="2819478"/>
          </a:xfrm>
          <a:solidFill>
            <a:schemeClr val="bg2">
              <a:lumMod val="75000"/>
            </a:schemeClr>
          </a:solidFill>
          <a:ln w="254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n-GB" sz="9600" b="1" dirty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Title</a:t>
            </a:r>
            <a:br>
              <a:rPr lang="en-GB" sz="2002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 &amp; Institutions</a:t>
            </a:r>
            <a:br>
              <a:rPr lang="en-GB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C2F3AF-F181-8A1D-3D37-2B42C12A4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95021" y="5274034"/>
            <a:ext cx="9445252" cy="7407679"/>
          </a:xfrm>
          <a:solidFill>
            <a:schemeClr val="bg2">
              <a:alpha val="30000"/>
            </a:schemeClr>
          </a:solidFill>
          <a:ln w="381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n-GB" sz="4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 and discussion</a:t>
            </a:r>
          </a:p>
          <a:p>
            <a:pPr algn="l">
              <a:spcBef>
                <a:spcPts val="0"/>
              </a:spcBef>
            </a:pPr>
            <a:endParaRPr lang="en-GB" sz="4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Highlight the main findings and explain their significance. Connect your results back to the research question and interpret what they mean in the broader context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92D2B55-5B8C-30AA-D162-65A6A38792AF}"/>
              </a:ext>
            </a:extLst>
          </p:cNvPr>
          <p:cNvSpPr txBox="1">
            <a:spLocks/>
          </p:cNvSpPr>
          <p:nvPr/>
        </p:nvSpPr>
        <p:spPr>
          <a:xfrm>
            <a:off x="943348" y="13100858"/>
            <a:ext cx="9445251" cy="5853308"/>
          </a:xfrm>
          <a:prstGeom prst="rect">
            <a:avLst/>
          </a:prstGeom>
          <a:solidFill>
            <a:schemeClr val="bg2">
              <a:alpha val="10000"/>
            </a:schemeClr>
          </a:solidFill>
          <a:ln w="38100">
            <a:solidFill>
              <a:srgbClr val="002060"/>
            </a:solidFill>
          </a:ln>
        </p:spPr>
        <p:txBody>
          <a:bodyPr vert="horz" lIns="91439" tIns="45722" rIns="91439" bIns="4572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GB" sz="4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pPr algn="l">
              <a:spcBef>
                <a:spcPts val="0"/>
              </a:spcBef>
            </a:pPr>
            <a:endParaRPr lang="en-GB" sz="4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Clearly state the aims of the project or the specific research questions you set out to answer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9A6380C-8E06-A3B6-4D66-53AB4053A10B}"/>
              </a:ext>
            </a:extLst>
          </p:cNvPr>
          <p:cNvSpPr txBox="1">
            <a:spLocks/>
          </p:cNvSpPr>
          <p:nvPr/>
        </p:nvSpPr>
        <p:spPr>
          <a:xfrm>
            <a:off x="943349" y="19409253"/>
            <a:ext cx="9445251" cy="6829707"/>
          </a:xfrm>
          <a:prstGeom prst="rect">
            <a:avLst/>
          </a:prstGeom>
          <a:solidFill>
            <a:schemeClr val="bg2">
              <a:alpha val="30000"/>
            </a:schemeClr>
          </a:solidFill>
          <a:ln w="38100">
            <a:solidFill>
              <a:srgbClr val="002060"/>
            </a:solidFill>
          </a:ln>
        </p:spPr>
        <p:txBody>
          <a:bodyPr vert="horz" lIns="91439" tIns="45722" rIns="91439" bIns="4572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algn="l"/>
            <a:endParaRPr lang="en-GB" sz="4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Briefly summarise the approach, study design, data collection techniques, and analytical methods used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5AF3AF9-7F43-AC7C-91F9-E07F504C7775}"/>
              </a:ext>
            </a:extLst>
          </p:cNvPr>
          <p:cNvSpPr txBox="1">
            <a:spLocks/>
          </p:cNvSpPr>
          <p:nvPr/>
        </p:nvSpPr>
        <p:spPr>
          <a:xfrm>
            <a:off x="943350" y="5230277"/>
            <a:ext cx="9445250" cy="7451436"/>
          </a:xfrm>
          <a:prstGeom prst="rect">
            <a:avLst/>
          </a:prstGeom>
          <a:solidFill>
            <a:schemeClr val="bg2">
              <a:alpha val="20000"/>
            </a:schemeClr>
          </a:solidFill>
          <a:ln w="38100">
            <a:solidFill>
              <a:srgbClr val="002060"/>
            </a:solidFill>
          </a:ln>
        </p:spPr>
        <p:txBody>
          <a:bodyPr vert="horz" lIns="91439" tIns="45722" rIns="91439" bIns="4572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GB" sz="4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algn="l">
              <a:spcBef>
                <a:spcPts val="0"/>
              </a:spcBef>
            </a:pPr>
            <a:endParaRPr lang="en-GB" sz="4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a concise overview of the topic, outlining the context, the knowledge gap, and the key problem or question your work addresses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057BC1C-4227-FB71-6CC6-34855D87E902}"/>
              </a:ext>
            </a:extLst>
          </p:cNvPr>
          <p:cNvSpPr txBox="1">
            <a:spLocks/>
          </p:cNvSpPr>
          <p:nvPr/>
        </p:nvSpPr>
        <p:spPr>
          <a:xfrm>
            <a:off x="10995021" y="13100858"/>
            <a:ext cx="9445251" cy="13138102"/>
          </a:xfrm>
          <a:prstGeom prst="rect">
            <a:avLst/>
          </a:prstGeom>
          <a:solidFill>
            <a:schemeClr val="bg2">
              <a:alpha val="20000"/>
            </a:schemeClr>
          </a:solidFill>
          <a:ln w="38100">
            <a:solidFill>
              <a:srgbClr val="002060"/>
            </a:solidFill>
          </a:ln>
        </p:spPr>
        <p:txBody>
          <a:bodyPr vert="horz" lIns="91439" tIns="45722" rIns="91439" bIns="4572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– What if it works?</a:t>
            </a:r>
          </a:p>
          <a:p>
            <a:pPr algn="l"/>
            <a:endParaRPr lang="en-GB" sz="4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Describe the real‑world implications if the project succeeds. Consider benefits for society, policy, industry, or future research directions.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81829E3-92CB-E893-AE7F-14ADB8F8C251}"/>
              </a:ext>
            </a:extLst>
          </p:cNvPr>
          <p:cNvSpPr txBox="1">
            <a:spLocks/>
          </p:cNvSpPr>
          <p:nvPr/>
        </p:nvSpPr>
        <p:spPr>
          <a:xfrm>
            <a:off x="943349" y="26601384"/>
            <a:ext cx="19496923" cy="2402579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rgbClr val="002060"/>
            </a:solidFill>
          </a:ln>
        </p:spPr>
        <p:txBody>
          <a:bodyPr vert="horz" lIns="91439" tIns="45722" rIns="91439" bIns="4572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GB" sz="4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  <a:p>
            <a:pPr algn="l">
              <a:spcBef>
                <a:spcPts val="0"/>
              </a:spcBef>
            </a:pPr>
            <a:endParaRPr lang="en-GB" sz="4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GB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Recognise any individuals, organisations, or funding bodies that contributed to or supported the work</a:t>
            </a:r>
          </a:p>
        </p:txBody>
      </p:sp>
    </p:spTree>
    <p:extLst>
      <p:ext uri="{BB962C8B-B14F-4D97-AF65-F5344CB8AC3E}">
        <p14:creationId xmlns:p14="http://schemas.microsoft.com/office/powerpoint/2010/main" val="1142740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c39a75-ca26-4197-90b7-94427b8b0265" xsi:nil="true"/>
    <_ip_UnifiedCompliancePolicyUIAction xmlns="http://schemas.microsoft.com/sharepoint/v3" xsi:nil="true"/>
    <lcf76f155ced4ddcb4097134ff3c332f xmlns="56c467c7-f9ed-4a3e-8dec-dfab2159ed96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CB2C710D0ED24484CDE63F9A84D629" ma:contentTypeVersion="18" ma:contentTypeDescription="Create a new document." ma:contentTypeScope="" ma:versionID="409b04933b6b977829030b84fe6f9da0">
  <xsd:schema xmlns:xsd="http://www.w3.org/2001/XMLSchema" xmlns:xs="http://www.w3.org/2001/XMLSchema" xmlns:p="http://schemas.microsoft.com/office/2006/metadata/properties" xmlns:ns1="http://schemas.microsoft.com/sharepoint/v3" xmlns:ns2="56c467c7-f9ed-4a3e-8dec-dfab2159ed96" xmlns:ns3="cdc39a75-ca26-4197-90b7-94427b8b0265" targetNamespace="http://schemas.microsoft.com/office/2006/metadata/properties" ma:root="true" ma:fieldsID="3273559bf9e2cc4da9d7e728179d4e40" ns1:_="" ns2:_="" ns3:_="">
    <xsd:import namespace="http://schemas.microsoft.com/sharepoint/v3"/>
    <xsd:import namespace="56c467c7-f9ed-4a3e-8dec-dfab2159ed96"/>
    <xsd:import namespace="cdc39a75-ca26-4197-90b7-94427b8b02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c467c7-f9ed-4a3e-8dec-dfab2159ed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1a5f208e-45e3-42bd-b392-3c24c59dd4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c39a75-ca26-4197-90b7-94427b8b026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bae993d-71a2-43de-b2c5-7fce6820515e}" ma:internalName="TaxCatchAll" ma:showField="CatchAllData" ma:web="cdc39a75-ca26-4197-90b7-94427b8b02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6BC18D5-4CFA-4CCC-8066-7E84882E2BD4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sharepoint/v3"/>
    <ds:schemaRef ds:uri="http://purl.org/dc/terms/"/>
    <ds:schemaRef ds:uri="http://schemas.microsoft.com/office/infopath/2007/PartnerControls"/>
    <ds:schemaRef ds:uri="http://schemas.microsoft.com/office/2006/metadata/properties"/>
    <ds:schemaRef ds:uri="cdc39a75-ca26-4197-90b7-94427b8b0265"/>
    <ds:schemaRef ds:uri="56c467c7-f9ed-4a3e-8dec-dfab2159ed9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E2F9D9E-6E50-4583-B05E-0EE8C800C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6c467c7-f9ed-4a3e-8dec-dfab2159ed96"/>
    <ds:schemaRef ds:uri="cdc39a75-ca26-4197-90b7-94427b8b02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4C8B8A-3FD5-4B0A-9634-F1C33D758C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146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  Authors &amp; Institutions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 Baramova</dc:creator>
  <cp:lastModifiedBy>Desi Baramova</cp:lastModifiedBy>
  <cp:revision>3</cp:revision>
  <dcterms:created xsi:type="dcterms:W3CDTF">2026-01-05T09:51:01Z</dcterms:created>
  <dcterms:modified xsi:type="dcterms:W3CDTF">2026-01-19T10:33:16Z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0x010100F6CB2C710D0ED24484CDE63F9A84D629</vt:lpwstr>
  </property>
  <property fmtid="{D5CDD505-2E9C-101B-9397-08002B2CF9AE}" pid="3" name="MediaServiceImageTags">
    <vt:lpwstr/>
  </property>
</Properties>
</file>